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258" r:id="rId5"/>
    <p:sldId id="439" r:id="rId6"/>
    <p:sldId id="440" r:id="rId7"/>
  </p:sldIdLst>
  <p:sldSz cx="12192000" cy="6858000"/>
  <p:notesSz cx="6858000" cy="9144000"/>
  <p:embeddedFontLst>
    <p:embeddedFont>
      <p:font typeface="Avenir Next LT Pro" panose="020B0504020202020204" pitchFamily="34" charset="0"/>
      <p:regular r:id="rId10"/>
      <p:bold r:id="rId11"/>
      <p:italic r:id="rId12"/>
      <p:boldItalic r:id="rId13"/>
    </p:embeddedFont>
    <p:embeddedFont>
      <p:font typeface="Avenir Next LT Pro Demi" panose="020B0704020202020204" pitchFamily="34" charset="0"/>
      <p:bold r:id="rId14"/>
      <p:boldItalic r:id="rId15"/>
    </p:embeddedFont>
    <p:embeddedFont>
      <p:font typeface="Mercury Display" pitchFamily="50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3A10C5-113B-4916-A860-79DCE55E7EF7}" v="11" dt="2024-04-19T20:51:36.623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0307" autoAdjust="0"/>
  </p:normalViewPr>
  <p:slideViewPr>
    <p:cSldViewPr snapToGrid="0" showGuides="1">
      <p:cViewPr varScale="1">
        <p:scale>
          <a:sx n="99" d="100"/>
          <a:sy n="99" d="100"/>
        </p:scale>
        <p:origin x="1584" y="7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1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4/19/2024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4/19/2024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Allen Foss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Manager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Leadership, Digital Transformation </a:t>
            </a: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Professional Scrum Master Certification - PSM1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Distribution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Logistics &amp; Transportation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Non-Profit | Consumer Package Goods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Allen joined The Bridge in Febuary 2019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 and has over 11 years of Technology Strategy and Digital Transformation project leadership expereince. From Fortune 100 to small Non-Profits, Allen has lead teams and helped clients take their visions and turn them into reality. 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allen.foss@thebridge.com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McKinney, Texas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270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Digital Transformation |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Oversaw the complete design and development of a custom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.net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desktop application and mobile based application for warehouse discrepancy reporting, leading to a $3+ million operational opportunity and $2.7 million bottom-line savings in fiscal year 2021.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Integrated efforts with WMS, AR/AP, and Transportation PCS software for streamlined usability between teams and warehouse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Directed a development team in creating custom Android mobile and desktop applications catering to 700+ truck drivers and operational team members. These applications facilitate credit pickup and backhaul capabilities and integrated with PCS, iSeries, APIs, and EDI for seamless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development team and business users through AWS cloud data transformation project for 160k+ items, creating new master data model, product maintenance application, and supplier onboarding application for 1500 suppliers and 400 business end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and executed the migration of legacy iSeries system pricing functionality into the Pricefx system, facilitating streamlined future pricing operations and capabilities.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100" dirty="0">
                <a:solidFill>
                  <a:schemeClr val="tx2"/>
                </a:solidFill>
                <a:latin typeface="+mj-lt"/>
              </a:rPr>
              <a:t>Technology Strategy | Non-Profit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digital tranformation and strategy developing websites and admin work assistance to help CEO in day-to-day operations and enter new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Strategy Lead for Business Council for the Arts Dallas, researching and analyzing current market position - developed marketing plan, comprehensive roadmap, and new membership model.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679928-DE39-9061-33ED-9E3383D80E07}"/>
              </a:ext>
            </a:extLst>
          </p:cNvPr>
          <p:cNvSpPr/>
          <p:nvPr/>
        </p:nvSpPr>
        <p:spPr>
          <a:xfrm>
            <a:off x="1146174" y="315457"/>
            <a:ext cx="1349571" cy="134957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Allen Foss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dirty="0">
                <a:solidFill>
                  <a:schemeClr val="tx2"/>
                </a:solidFill>
              </a:rPr>
              <a:t>Manager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Allen joined The Bridge in Febuary 2019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 and has over 11 years of Technology Strategy and Digital Transformation project leadership expereince. From Fortune 100 to small Non-Profits, Allen has lead teams and helped clients take their visions and turn them into reality.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allen.foss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McKinney, Texas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Cloud and Product</a:t>
            </a:r>
          </a:p>
        </p:txBody>
      </p:sp>
      <p:pic>
        <p:nvPicPr>
          <p:cNvPr id="8" name="Picture 7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B100ABE2-329D-6B66-685F-6A0D07A2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92" y="5027039"/>
            <a:ext cx="510372" cy="51037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AA10790-177C-CBB3-C626-F61CF2E0F08E}"/>
              </a:ext>
            </a:extLst>
          </p:cNvPr>
          <p:cNvSpPr/>
          <p:nvPr/>
        </p:nvSpPr>
        <p:spPr>
          <a:xfrm>
            <a:off x="1374774" y="544057"/>
            <a:ext cx="3113543" cy="31135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Allen Foss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Manager –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Leadership, Data Analytics, Data Strategy, Digital Transformation </a:t>
            </a: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200" i="0" dirty="0"/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Professional Scrum Master Certification - PSM1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Distribution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Logistics &amp; Transportation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Non-Profit | Consumer Package Goods 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3462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Digital Transformation |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Oversaw the complete design and development of a custom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.net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desktop application and mobile based application for warehouse discrepancy reporting, leading to a $3+ million operational opportunity and $2.7 million bottom-line savings in fiscal year 2021.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Integrated efforts with WMS, AR/AP, and Transportation PCS software for streamlined usability between teams and warehouse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Directed a development team in creating custom Android mobile and desktop applications catering to 700+ truck drivers and operational team members. These applications facilitate credit pickup and backhaul capabilities and integrated with PCS, iSeries, APIs, and EDI for seamless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development team and business users through AWS cloud data transformation project for 160k+ items, creating new master data model, product maintenance application, and supplier onboarding application for 1500 suppliers and 400 business end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and executed the migration of legacy iSeries system pricing functionality into the Pricefx system, facilitating streamlined future pricing operations and capabilities.</a:t>
            </a:r>
          </a:p>
          <a:p>
            <a:br>
              <a:rPr lang="en-US" sz="1200" dirty="0">
                <a:solidFill>
                  <a:schemeClr val="tx2"/>
                </a:solidFill>
                <a:latin typeface="+mj-lt"/>
              </a:rPr>
            </a:br>
            <a:r>
              <a:rPr lang="en-US" sz="1200" dirty="0">
                <a:solidFill>
                  <a:schemeClr val="tx2"/>
                </a:solidFill>
                <a:latin typeface="+mj-lt"/>
              </a:rPr>
              <a:t>Technology Strategy | Non-Profit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digital tranformation and strategy developing websites and admin work assistance to help CEO in day-to-day operations and enter new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Strategy Lead for Business Council for the Arts Dallas, researching and analyzing current market position - developed marketing plan, comprehensive roadmap, and new membership model.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3" y="408201"/>
            <a:ext cx="2135200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allen.foss@thebridge.com</a:t>
            </a:r>
            <a:endParaRPr lang="en-US" sz="1200" b="0" i="0" kern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8069019" y="408201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McKinney, Texas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6128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bb4d6d32-6586-43b9-b010-b256dfc70333">
      <UserInfo>
        <DisplayName/>
        <AccountId xsi:nil="true"/>
        <AccountType/>
      </UserInfo>
    </Owner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Capability xmlns="bb4d6d32-6586-43b9-b010-b256dfc70333" xsi:nil="true"/>
    <Practice xmlns="bb4d6d32-6586-43b9-b010-b256dfc70333">Unknown</Practic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2C99DA-1A07-4B14-9C86-0F3BAF76C7B3}"/>
</file>

<file path=customXml/itemProps2.xml><?xml version="1.0" encoding="utf-8"?>
<ds:datastoreItem xmlns:ds="http://schemas.openxmlformats.org/officeDocument/2006/customXml" ds:itemID="{F76851C3-F873-4A96-B5BC-7136D9E58DCC}">
  <ds:schemaRefs>
    <ds:schemaRef ds:uri="http://purl.org/dc/terms/"/>
    <ds:schemaRef ds:uri="d7237b28-5a0f-4d98-b960-3a3c5b96c344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28a0a203-33cc-4acc-94b0-cd05f1df3e0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32287</TotalTime>
  <Words>684</Words>
  <Application>Microsoft Office PowerPoint</Application>
  <PresentationFormat>Widescreen</PresentationFormat>
  <Paragraphs>55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Avenir Black</vt:lpstr>
      <vt:lpstr>Avenir Next LT Pro Demi</vt:lpstr>
      <vt:lpstr>Avenir Book</vt:lpstr>
      <vt:lpstr>Mercury Display</vt:lpstr>
      <vt:lpstr>Arial</vt:lpstr>
      <vt:lpstr>Calibri</vt:lpstr>
      <vt:lpstr>Avenir Next LT Pro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Allen Foss</cp:lastModifiedBy>
  <cp:revision>93</cp:revision>
  <dcterms:created xsi:type="dcterms:W3CDTF">2023-12-12T06:48:12Z</dcterms:created>
  <dcterms:modified xsi:type="dcterms:W3CDTF">2024-04-19T20:55:23Z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